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E35A"/>
    <a:srgbClr val="D60093"/>
    <a:srgbClr val="66FF66"/>
    <a:srgbClr val="FF66FF"/>
    <a:srgbClr val="99FF66"/>
    <a:srgbClr val="6666FF"/>
    <a:srgbClr val="FF33CC"/>
    <a:srgbClr val="00FFFF"/>
    <a:srgbClr val="FF7C8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9663F-78BD-4F59-BA91-8F6F64C264B3}" type="datetimeFigureOut">
              <a:rPr lang="en-US" smtClean="0"/>
              <a:pPr/>
              <a:t>3/20/2009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8BF9F-86AE-44DF-B640-9F51F256F9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cantiocohills.org/" TargetMode="External"/><Relationship Id="rId2" Type="http://schemas.openxmlformats.org/officeDocument/2006/relationships/hyperlink" Target="http://www.whitehouse.gov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abigailadams.com/" TargetMode="External"/><Relationship Id="rId4" Type="http://schemas.openxmlformats.org/officeDocument/2006/relationships/hyperlink" Target="http://www.wikipedia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student.biology.arizona.edu/honors2006/group12/InterestingFacts.jpg&amp;imgrefurl=http://student.biology.arizona.edu/honors2006/group12/FAQs&amp;Facts12.html&amp;usg=__iq5n3CpT965f169NGNNgG23MHv0=&amp;h=300&amp;w=800&amp;sz=37&amp;hl=en&amp;start=2&amp;tbnid=qZ9aXtkHO7MQdM:&amp;tbnh=54&amp;tbnw=143&amp;prev=/images?q=facts&amp;gbv=2&amp;hl=en&amp;safe=activ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narragansett.k12.ri.us/Nps/images/parents.gif&amp;imgrefurl=http://www.narragansett.k12.ri.us/Nps/parents.htm&amp;usg=__fw_yk7z669oOr2yOkY84FqSKxJA=&amp;h=466&amp;w=813&amp;sz=149&amp;hl=en&amp;start=4&amp;tbnid=KQo1VCp9hUSyZM:&amp;tbnh=83&amp;tbnw=144&amp;prev=/images?q=parents&amp;gbv=2&amp;hl=en&amp;safe=activ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FF66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228601"/>
            <a:ext cx="4648200" cy="5638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This presentation was created  under the fair use exemption of the U.S. Copyright law.  Educational fair use guidelines were followed, and further use is restricted. 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Sun 2"/>
          <p:cNvSpPr/>
          <p:nvPr/>
        </p:nvSpPr>
        <p:spPr>
          <a:xfrm>
            <a:off x="990600" y="4495800"/>
            <a:ext cx="1676400" cy="12192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FF7C8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638799"/>
          </a:xfrm>
        </p:spPr>
        <p:txBody>
          <a:bodyPr>
            <a:normAutofit/>
          </a:bodyPr>
          <a:lstStyle/>
          <a:p>
            <a:r>
              <a:rPr lang="en-US" sz="7200" dirty="0" smtClean="0"/>
              <a:t>Web sights used- </a:t>
            </a:r>
            <a:endParaRPr lang="en-US" sz="7200" dirty="0"/>
          </a:p>
        </p:txBody>
      </p:sp>
      <p:sp>
        <p:nvSpPr>
          <p:cNvPr id="7" name="Down Arrow 6"/>
          <p:cNvSpPr/>
          <p:nvPr/>
        </p:nvSpPr>
        <p:spPr>
          <a:xfrm>
            <a:off x="3048000" y="4038600"/>
            <a:ext cx="2895600" cy="2286000"/>
          </a:xfrm>
          <a:prstGeom prst="downArrow">
            <a:avLst/>
          </a:prstGeom>
          <a:gradFill flip="none" rotWithShape="1">
            <a:gsLst>
              <a:gs pos="53000">
                <a:srgbClr val="FF33CC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381000" y="1295400"/>
            <a:ext cx="1981200" cy="1447800"/>
          </a:xfrm>
          <a:prstGeom prst="heart">
            <a:avLst/>
          </a:prstGeom>
          <a:gradFill flip="none" rotWithShape="1">
            <a:gsLst>
              <a:gs pos="53000">
                <a:srgbClr val="6666FF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ightning Bolt 8"/>
          <p:cNvSpPr/>
          <p:nvPr/>
        </p:nvSpPr>
        <p:spPr>
          <a:xfrm>
            <a:off x="3962400" y="990600"/>
            <a:ext cx="4267200" cy="1524000"/>
          </a:xfrm>
          <a:prstGeom prst="lightningBol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81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66FF66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5181599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hlinkClick r:id="rId2"/>
              </a:rPr>
              <a:t>www.whitehouse.gov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>
                <a:hlinkClick r:id="rId3"/>
              </a:rPr>
              <a:t>www.pocantiocohills.org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>
                <a:hlinkClick r:id="rId4"/>
              </a:rPr>
              <a:t>www.wikipedia.org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>
                <a:hlinkClick r:id="rId5"/>
              </a:rPr>
              <a:t>www.abigailadams.com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>www.myhero.com</a:t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endParaRPr lang="en-US" sz="5400" dirty="0"/>
          </a:p>
        </p:txBody>
      </p:sp>
      <p:sp>
        <p:nvSpPr>
          <p:cNvPr id="3" name="Smiley Face 2"/>
          <p:cNvSpPr/>
          <p:nvPr/>
        </p:nvSpPr>
        <p:spPr>
          <a:xfrm>
            <a:off x="838200" y="5029200"/>
            <a:ext cx="1600200" cy="1219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Birth date</a:t>
            </a:r>
            <a:r>
              <a:rPr lang="en-US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010400" cy="37639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7">
              <a:buFont typeface="Wingdings" pitchFamily="2" charset="2"/>
              <a:buChar char="§"/>
            </a:pP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She was born on November 11, 1774. </a:t>
            </a: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Lightning Bolt 3"/>
          <p:cNvSpPr/>
          <p:nvPr/>
        </p:nvSpPr>
        <p:spPr>
          <a:xfrm>
            <a:off x="457200" y="3124200"/>
            <a:ext cx="3581400" cy="3124200"/>
          </a:xfrm>
          <a:prstGeom prst="lightningBol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FF"/>
                </a:solidFill>
              </a:rPr>
              <a:t>Date of death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66CC"/>
                </a:solidFill>
              </a:rPr>
              <a:t>She died on October 28, 1818</a:t>
            </a:r>
            <a:endParaRPr lang="en-US" sz="44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9999"/>
                </a:solidFill>
              </a:rPr>
              <a:t>Birth place:</a:t>
            </a:r>
            <a:endParaRPr lang="en-US" dirty="0">
              <a:solidFill>
                <a:srgbClr val="FF99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99FF33"/>
                </a:solidFill>
              </a:rPr>
              <a:t>She was born in North Parish Congregational Church in Massachusetts </a:t>
            </a:r>
            <a:endParaRPr lang="en-US" sz="4400" dirty="0">
              <a:solidFill>
                <a:srgbClr val="99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4000">
              <a:srgbClr val="D60093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She was important: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She was a first lady</a:t>
            </a:r>
          </a:p>
          <a:p>
            <a:r>
              <a:rPr lang="en-US" dirty="0" smtClean="0"/>
              <a:t>She was from the 18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She was the second first lady in the white house</a:t>
            </a:r>
          </a:p>
          <a:p>
            <a:r>
              <a:rPr lang="en-US" dirty="0" smtClean="0"/>
              <a:t>She thought her self to read and write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91000">
              <a:srgbClr val="FF99FF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family,education,and 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2 sons 1 daughter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4400" dirty="0" smtClean="0"/>
              <a:t>Her husband was John Adams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She lacked education</a:t>
            </a:r>
            <a:endParaRPr lang="en-US" dirty="0"/>
          </a:p>
        </p:txBody>
      </p:sp>
      <p:pic>
        <p:nvPicPr>
          <p:cNvPr id="1027" name="Picture 3" descr="C:\Documents and Settings\14asorensen\Local Settings\Temporary Internet Files\Content.IE5\TJ7DGAWC\MCj043981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657600"/>
            <a:ext cx="2667000" cy="2667000"/>
          </a:xfrm>
          <a:prstGeom prst="rect">
            <a:avLst/>
          </a:prstGeom>
          <a:noFill/>
        </p:spPr>
      </p:pic>
      <p:sp>
        <p:nvSpPr>
          <p:cNvPr id="8" name="&quot;No&quot; Symbol 7"/>
          <p:cNvSpPr/>
          <p:nvPr/>
        </p:nvSpPr>
        <p:spPr>
          <a:xfrm>
            <a:off x="6553200" y="4114800"/>
            <a:ext cx="1600200" cy="1219200"/>
          </a:xfrm>
          <a:prstGeom prst="noSmoking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8" name="Picture 4" descr="C:\Documents and Settings\14asorensen\Local Settings\Temporary Internet Files\Content.IE5\1WYU6WJF\MPj043850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1525451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rgbClr val="FF33CC">
                <a:alpha val="48000"/>
              </a:srgb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50292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Interesting Facts</a:t>
            </a:r>
            <a:endParaRPr lang="en-US" sz="6600" dirty="0"/>
          </a:p>
        </p:txBody>
      </p:sp>
      <p:sp>
        <p:nvSpPr>
          <p:cNvPr id="3" name="Smiley Face 2"/>
          <p:cNvSpPr/>
          <p:nvPr/>
        </p:nvSpPr>
        <p:spPr>
          <a:xfrm>
            <a:off x="1066800" y="4572000"/>
            <a:ext cx="1676400" cy="1600200"/>
          </a:xfrm>
          <a:prstGeom prst="smileyFace">
            <a:avLst>
              <a:gd name="adj" fmla="val 4653"/>
            </a:avLst>
          </a:prstGeom>
          <a:gradFill>
            <a:gsLst>
              <a:gs pos="22000">
                <a:srgbClr val="FFFFFF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5122" name="Picture 2" descr="http://tbn2.google.com/images?q=tbn:qZ9aXtkHO7MQdM:http://student.biology.arizona.edu/honors2006/group12/InterestingFact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"/>
            <a:ext cx="3733800" cy="1409969"/>
          </a:xfrm>
          <a:prstGeom prst="rect">
            <a:avLst/>
          </a:prstGeom>
          <a:noFill/>
        </p:spPr>
      </p:pic>
      <p:sp>
        <p:nvSpPr>
          <p:cNvPr id="6" name="Sun 5"/>
          <p:cNvSpPr/>
          <p:nvPr/>
        </p:nvSpPr>
        <p:spPr>
          <a:xfrm>
            <a:off x="5334000" y="4038600"/>
            <a:ext cx="2514600" cy="1981200"/>
          </a:xfrm>
          <a:prstGeom prst="sun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5486400" y="0"/>
            <a:ext cx="3657600" cy="2895600"/>
          </a:xfrm>
          <a:prstGeom prst="star5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D60093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By: Abbey Sorensen</a:t>
            </a:r>
            <a:endParaRPr lang="en-US" sz="7200" dirty="0"/>
          </a:p>
        </p:txBody>
      </p:sp>
      <p:sp>
        <p:nvSpPr>
          <p:cNvPr id="5" name="Moon 4"/>
          <p:cNvSpPr/>
          <p:nvPr/>
        </p:nvSpPr>
        <p:spPr>
          <a:xfrm>
            <a:off x="685800" y="3581400"/>
            <a:ext cx="1447800" cy="2362200"/>
          </a:xfrm>
          <a:prstGeom prst="moon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6172200" y="914400"/>
            <a:ext cx="1828800" cy="1447800"/>
          </a:xfrm>
          <a:prstGeom prst="star5">
            <a:avLst/>
          </a:prstGeom>
          <a:solidFill>
            <a:srgbClr val="29E3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rgbClr val="D60093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5410200"/>
          </a:xfrm>
        </p:spPr>
        <p:txBody>
          <a:bodyPr>
            <a:noAutofit/>
          </a:bodyPr>
          <a:lstStyle/>
          <a:p>
            <a:r>
              <a:rPr lang="en-US" sz="6600" dirty="0" smtClean="0"/>
              <a:t>Her parents names were William and Elizabeth   </a:t>
            </a:r>
            <a:endParaRPr lang="en-US" sz="6600" dirty="0"/>
          </a:p>
        </p:txBody>
      </p:sp>
      <p:pic>
        <p:nvPicPr>
          <p:cNvPr id="4098" name="Picture 2" descr="http://tbn1.google.com/images?q=tbn:KQo1VCp9hUSyZM:http://www.narragansett.k12.ri.us/Nps/images/parents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81000"/>
            <a:ext cx="2825825" cy="1628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130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This presentation was created  under the fair use exemption of the U.S. Copyright law.  Educational fair use guidelines were followed, and further use is restricted.  </vt:lpstr>
      <vt:lpstr>Birth date:</vt:lpstr>
      <vt:lpstr>Date of death:</vt:lpstr>
      <vt:lpstr>Birth place:</vt:lpstr>
      <vt:lpstr>Why She was important:</vt:lpstr>
      <vt:lpstr>Her family,education,and beliefs</vt:lpstr>
      <vt:lpstr>  Interesting Facts</vt:lpstr>
      <vt:lpstr>By: Abbey Sorensen</vt:lpstr>
      <vt:lpstr>Her parents names were William and Elizabeth   </vt:lpstr>
      <vt:lpstr>Web sights used- </vt:lpstr>
      <vt:lpstr>www.whitehouse.gov  www.pocantiocohills.org  www.wikipedia.org www.abigailadams.com www.myhero.com   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 under the fair use exemption of the U.S. Copyright law.  Educational fair use guidelines were followed, and further use is restricted.  </dc:title>
  <dc:creator>USER</dc:creator>
  <cp:lastModifiedBy>USER</cp:lastModifiedBy>
  <cp:revision>20</cp:revision>
  <dcterms:created xsi:type="dcterms:W3CDTF">2009-03-10T19:57:45Z</dcterms:created>
  <dcterms:modified xsi:type="dcterms:W3CDTF">2009-03-20T20:20:52Z</dcterms:modified>
</cp:coreProperties>
</file>